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handoutMasterIdLst>
    <p:handoutMasterId r:id="rId13"/>
  </p:handoutMasterIdLst>
  <p:sldIdLst>
    <p:sldId id="273" r:id="rId5"/>
    <p:sldId id="256" r:id="rId6"/>
    <p:sldId id="274" r:id="rId7"/>
    <p:sldId id="267" r:id="rId8"/>
    <p:sldId id="265" r:id="rId9"/>
    <p:sldId id="270" r:id="rId10"/>
    <p:sldId id="272" r:id="rId11"/>
    <p:sldId id="264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AFF"/>
    <a:srgbClr val="F4AAEA"/>
    <a:srgbClr val="58E23D"/>
    <a:srgbClr val="FFC942"/>
    <a:srgbClr val="F97538"/>
    <a:srgbClr val="B8A2FF"/>
    <a:srgbClr val="98BAFF"/>
    <a:srgbClr val="F5ABEB"/>
    <a:srgbClr val="98D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3"/>
    <p:restoredTop sz="96327"/>
  </p:normalViewPr>
  <p:slideViewPr>
    <p:cSldViewPr snapToGrid="0">
      <p:cViewPr varScale="1">
        <p:scale>
          <a:sx n="123" d="100"/>
          <a:sy n="123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iet Zuiderbaan | Kunstkade" userId="35af1955-69db-41c9-8f64-6e029eb7c267" providerId="ADAL" clId="{9BBBAE83-E668-E845-A8FE-96B9FB7E701F}"/>
    <pc:docChg chg="undo custSel addSld delSld modSld">
      <pc:chgData name="Margriet Zuiderbaan | Kunstkade" userId="35af1955-69db-41c9-8f64-6e029eb7c267" providerId="ADAL" clId="{9BBBAE83-E668-E845-A8FE-96B9FB7E701F}" dt="2025-01-23T13:52:51.200" v="1156" actId="207"/>
      <pc:docMkLst>
        <pc:docMk/>
      </pc:docMkLst>
      <pc:sldChg chg="delSp modSp mod">
        <pc:chgData name="Margriet Zuiderbaan | Kunstkade" userId="35af1955-69db-41c9-8f64-6e029eb7c267" providerId="ADAL" clId="{9BBBAE83-E668-E845-A8FE-96B9FB7E701F}" dt="2025-01-23T13:51:40.951" v="1145" actId="20577"/>
        <pc:sldMkLst>
          <pc:docMk/>
          <pc:sldMk cId="536407196" sldId="256"/>
        </pc:sldMkLst>
        <pc:spChg chg="del">
          <ac:chgData name="Margriet Zuiderbaan | Kunstkade" userId="35af1955-69db-41c9-8f64-6e029eb7c267" providerId="ADAL" clId="{9BBBAE83-E668-E845-A8FE-96B9FB7E701F}" dt="2025-01-23T13:11:48.915" v="734" actId="478"/>
          <ac:spMkLst>
            <pc:docMk/>
            <pc:sldMk cId="536407196" sldId="256"/>
            <ac:spMk id="2" creationId="{6663A731-4603-A03C-0687-34DD27CFC22B}"/>
          </ac:spMkLst>
        </pc:spChg>
        <pc:spChg chg="del">
          <ac:chgData name="Margriet Zuiderbaan | Kunstkade" userId="35af1955-69db-41c9-8f64-6e029eb7c267" providerId="ADAL" clId="{9BBBAE83-E668-E845-A8FE-96B9FB7E701F}" dt="2025-01-23T13:11:43.022" v="733" actId="478"/>
          <ac:spMkLst>
            <pc:docMk/>
            <pc:sldMk cId="536407196" sldId="256"/>
            <ac:spMk id="3" creationId="{8F3EBC00-B031-71D4-77B1-AE5500939F22}"/>
          </ac:spMkLst>
        </pc:spChg>
        <pc:spChg chg="del">
          <ac:chgData name="Margriet Zuiderbaan | Kunstkade" userId="35af1955-69db-41c9-8f64-6e029eb7c267" providerId="ADAL" clId="{9BBBAE83-E668-E845-A8FE-96B9FB7E701F}" dt="2025-01-23T13:11:54.422" v="735" actId="478"/>
          <ac:spMkLst>
            <pc:docMk/>
            <pc:sldMk cId="536407196" sldId="256"/>
            <ac:spMk id="4" creationId="{E632FC23-4593-92F0-2B19-4D0E6EDB84C6}"/>
          </ac:spMkLst>
        </pc:spChg>
        <pc:spChg chg="mod">
          <ac:chgData name="Margriet Zuiderbaan | Kunstkade" userId="35af1955-69db-41c9-8f64-6e029eb7c267" providerId="ADAL" clId="{9BBBAE83-E668-E845-A8FE-96B9FB7E701F}" dt="2025-01-23T13:51:40.951" v="1145" actId="20577"/>
          <ac:spMkLst>
            <pc:docMk/>
            <pc:sldMk cId="536407196" sldId="256"/>
            <ac:spMk id="5" creationId="{8C421276-A073-B4B0-D8CF-63081F7D95CE}"/>
          </ac:spMkLst>
        </pc:spChg>
      </pc:sldChg>
      <pc:sldChg chg="modSp mod">
        <pc:chgData name="Margriet Zuiderbaan | Kunstkade" userId="35af1955-69db-41c9-8f64-6e029eb7c267" providerId="ADAL" clId="{9BBBAE83-E668-E845-A8FE-96B9FB7E701F}" dt="2025-01-23T13:17:48.519" v="970" actId="20577"/>
        <pc:sldMkLst>
          <pc:docMk/>
          <pc:sldMk cId="2811870013" sldId="265"/>
        </pc:sldMkLst>
        <pc:spChg chg="mod">
          <ac:chgData name="Margriet Zuiderbaan | Kunstkade" userId="35af1955-69db-41c9-8f64-6e029eb7c267" providerId="ADAL" clId="{9BBBAE83-E668-E845-A8FE-96B9FB7E701F}" dt="2025-01-23T13:17:48.519" v="970" actId="20577"/>
          <ac:spMkLst>
            <pc:docMk/>
            <pc:sldMk cId="2811870013" sldId="265"/>
            <ac:spMk id="2" creationId="{0128F160-2AB0-8DFF-A8AE-27CB8AC5285C}"/>
          </ac:spMkLst>
        </pc:spChg>
      </pc:sldChg>
      <pc:sldChg chg="del">
        <pc:chgData name="Margriet Zuiderbaan | Kunstkade" userId="35af1955-69db-41c9-8f64-6e029eb7c267" providerId="ADAL" clId="{9BBBAE83-E668-E845-A8FE-96B9FB7E701F}" dt="2025-01-23T12:59:04.965" v="174" actId="2696"/>
        <pc:sldMkLst>
          <pc:docMk/>
          <pc:sldMk cId="3438003402" sldId="266"/>
        </pc:sldMkLst>
      </pc:sldChg>
      <pc:sldChg chg="del">
        <pc:chgData name="Margriet Zuiderbaan | Kunstkade" userId="35af1955-69db-41c9-8f64-6e029eb7c267" providerId="ADAL" clId="{9BBBAE83-E668-E845-A8FE-96B9FB7E701F}" dt="2025-01-23T12:58:25.415" v="173" actId="2696"/>
        <pc:sldMkLst>
          <pc:docMk/>
          <pc:sldMk cId="2493788977" sldId="271"/>
        </pc:sldMkLst>
      </pc:sldChg>
      <pc:sldChg chg="modSp mod">
        <pc:chgData name="Margriet Zuiderbaan | Kunstkade" userId="35af1955-69db-41c9-8f64-6e029eb7c267" providerId="ADAL" clId="{9BBBAE83-E668-E845-A8FE-96B9FB7E701F}" dt="2025-01-23T12:59:36.670" v="177" actId="20577"/>
        <pc:sldMkLst>
          <pc:docMk/>
          <pc:sldMk cId="2334371969" sldId="272"/>
        </pc:sldMkLst>
        <pc:spChg chg="mod">
          <ac:chgData name="Margriet Zuiderbaan | Kunstkade" userId="35af1955-69db-41c9-8f64-6e029eb7c267" providerId="ADAL" clId="{9BBBAE83-E668-E845-A8FE-96B9FB7E701F}" dt="2025-01-23T12:59:36.670" v="177" actId="20577"/>
          <ac:spMkLst>
            <pc:docMk/>
            <pc:sldMk cId="2334371969" sldId="272"/>
            <ac:spMk id="3" creationId="{1D51B62E-5648-27D2-D983-A54E347CFCB0}"/>
          </ac:spMkLst>
        </pc:spChg>
      </pc:sldChg>
      <pc:sldChg chg="modSp mod">
        <pc:chgData name="Margriet Zuiderbaan | Kunstkade" userId="35af1955-69db-41c9-8f64-6e029eb7c267" providerId="ADAL" clId="{9BBBAE83-E668-E845-A8FE-96B9FB7E701F}" dt="2025-01-23T13:48:19.356" v="1131" actId="20577"/>
        <pc:sldMkLst>
          <pc:docMk/>
          <pc:sldMk cId="2980490225" sldId="273"/>
        </pc:sldMkLst>
        <pc:spChg chg="mod">
          <ac:chgData name="Margriet Zuiderbaan | Kunstkade" userId="35af1955-69db-41c9-8f64-6e029eb7c267" providerId="ADAL" clId="{9BBBAE83-E668-E845-A8FE-96B9FB7E701F}" dt="2025-01-23T13:48:19.356" v="1131" actId="20577"/>
          <ac:spMkLst>
            <pc:docMk/>
            <pc:sldMk cId="2980490225" sldId="273"/>
            <ac:spMk id="5" creationId="{C3DB2733-84CD-A741-BB5B-E781F318FBF5}"/>
          </ac:spMkLst>
        </pc:spChg>
      </pc:sldChg>
      <pc:sldChg chg="addSp delSp modSp new mod">
        <pc:chgData name="Margriet Zuiderbaan | Kunstkade" userId="35af1955-69db-41c9-8f64-6e029eb7c267" providerId="ADAL" clId="{9BBBAE83-E668-E845-A8FE-96B9FB7E701F}" dt="2025-01-23T13:52:51.200" v="1156" actId="207"/>
        <pc:sldMkLst>
          <pc:docMk/>
          <pc:sldMk cId="1472470633" sldId="274"/>
        </pc:sldMkLst>
        <pc:spChg chg="del">
          <ac:chgData name="Margriet Zuiderbaan | Kunstkade" userId="35af1955-69db-41c9-8f64-6e029eb7c267" providerId="ADAL" clId="{9BBBAE83-E668-E845-A8FE-96B9FB7E701F}" dt="2025-01-23T13:11:10.608" v="732" actId="478"/>
          <ac:spMkLst>
            <pc:docMk/>
            <pc:sldMk cId="1472470633" sldId="274"/>
            <ac:spMk id="2" creationId="{830D05EE-AA7E-F8B6-822B-2D2796BFEC3A}"/>
          </ac:spMkLst>
        </pc:spChg>
        <pc:spChg chg="del">
          <ac:chgData name="Margriet Zuiderbaan | Kunstkade" userId="35af1955-69db-41c9-8f64-6e029eb7c267" providerId="ADAL" clId="{9BBBAE83-E668-E845-A8FE-96B9FB7E701F}" dt="2025-01-23T13:11:04.508" v="731" actId="478"/>
          <ac:spMkLst>
            <pc:docMk/>
            <pc:sldMk cId="1472470633" sldId="274"/>
            <ac:spMk id="3" creationId="{8D8DABD6-3A5B-4B98-15B3-DCA1C806E60B}"/>
          </ac:spMkLst>
        </pc:spChg>
        <pc:spChg chg="add del mod">
          <ac:chgData name="Margriet Zuiderbaan | Kunstkade" userId="35af1955-69db-41c9-8f64-6e029eb7c267" providerId="ADAL" clId="{9BBBAE83-E668-E845-A8FE-96B9FB7E701F}" dt="2025-01-23T13:52:51.200" v="1156" actId="207"/>
          <ac:spMkLst>
            <pc:docMk/>
            <pc:sldMk cId="1472470633" sldId="274"/>
            <ac:spMk id="4" creationId="{10F89417-327B-78CE-6519-CC540B2AAA01}"/>
          </ac:spMkLst>
        </pc:spChg>
        <pc:spChg chg="del mod">
          <ac:chgData name="Margriet Zuiderbaan | Kunstkade" userId="35af1955-69db-41c9-8f64-6e029eb7c267" providerId="ADAL" clId="{9BBBAE83-E668-E845-A8FE-96B9FB7E701F}" dt="2025-01-23T13:10:51.893" v="730" actId="478"/>
          <ac:spMkLst>
            <pc:docMk/>
            <pc:sldMk cId="1472470633" sldId="274"/>
            <ac:spMk id="5" creationId="{7B4AC6A9-B124-25B6-7968-14128E538495}"/>
          </ac:spMkLst>
        </pc:spChg>
        <pc:spChg chg="add del mod">
          <ac:chgData name="Margriet Zuiderbaan | Kunstkade" userId="35af1955-69db-41c9-8f64-6e029eb7c267" providerId="ADAL" clId="{9BBBAE83-E668-E845-A8FE-96B9FB7E701F}" dt="2025-01-23T13:12:25.617" v="739" actId="478"/>
          <ac:spMkLst>
            <pc:docMk/>
            <pc:sldMk cId="1472470633" sldId="274"/>
            <ac:spMk id="7" creationId="{E4628964-BEB1-0205-93D6-7EB8AF23FCF1}"/>
          </ac:spMkLst>
        </pc:spChg>
        <pc:spChg chg="add del mod">
          <ac:chgData name="Margriet Zuiderbaan | Kunstkade" userId="35af1955-69db-41c9-8f64-6e029eb7c267" providerId="ADAL" clId="{9BBBAE83-E668-E845-A8FE-96B9FB7E701F}" dt="2025-01-23T13:12:33.298" v="741" actId="478"/>
          <ac:spMkLst>
            <pc:docMk/>
            <pc:sldMk cId="1472470633" sldId="274"/>
            <ac:spMk id="9" creationId="{0661184B-0897-CEBA-CF1D-F39B8B7C4B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634B92-0CE9-77F2-17B6-C90723CC8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B88C7-FF06-B886-FFB9-8A250CCAF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DB4A-9068-6D40-8A94-5C722584C01E}" type="datetimeFigureOut">
              <a:rPr lang="en-NL" smtClean="0"/>
              <a:t>1/23/25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CF77A-8AD6-B057-BB4D-5809235522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E318F-A332-EF52-58EB-4CE8114E63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C1B16-E20E-F643-A498-ED73CCDDFFC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085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rgbClr val="99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B993FC4A-DE5B-FF6F-33E1-DCC04770C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FE2032-313E-CFC1-7ACF-5475BFE27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738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6735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Slide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0E2C020-5FA9-A02E-78D7-4754AB5575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1823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Slide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6198F8F-3AE7-EE25-ED50-1EC631A50D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3563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Slide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EABFA34-425F-534B-EC29-E41799725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1180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 Slide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59D5BC4-9531-60C8-A474-D0BF2E80E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2736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59D5BC4-9531-60C8-A474-D0BF2E80E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8297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Beeld Slide  -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30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Beeld Slide  - blauw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635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+ Beeld Slide  - blauw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3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+ Beeld Slide  - blauw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70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+ Beeld Slide  - blauw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74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j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80707-CC52-AFE7-D6A4-C01079589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3FC344A-7F20-9406-8944-1CA5F6ABB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50B0F64-7A4C-8651-13D0-4BD2E4FFB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890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84356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 + Beeld Slide  - blauw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21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 + Beeld Slide  -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F9CA30-6531-8A79-1E0C-4F2E9CD18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3126" y="1252165"/>
            <a:ext cx="8409547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DDC2E08-00F3-557B-7709-46681A40F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526" y="2658979"/>
            <a:ext cx="8409547" cy="2839453"/>
          </a:xfrm>
          <a:prstGeom prst="rect">
            <a:avLst/>
          </a:prstGeom>
        </p:spPr>
        <p:txBody>
          <a:bodyPr numCol="1"/>
          <a:lstStyle>
            <a:lvl1pPr marL="0" indent="0" algn="ctr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79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Beeld Slide - rosa">
    <p:bg>
      <p:bgPr>
        <a:solidFill>
          <a:srgbClr val="99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97775A-2E7F-AD6D-A6DE-6039115E9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024FE1-2E30-2BB6-A8F3-39CF5410F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92CC8E2-0BF9-044C-BA84-C3DFEE4CB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8509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eeld Slide - oranj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C838889-9A86-2561-46F9-2C496086C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9BE75E-D00A-6D48-AED7-423A1E1C7B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D5CF9E-FB7B-1FC4-68E6-FFF25CEE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3209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eeld Slide - oranje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C838889-9A86-2561-46F9-2C496086C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9BE75E-D00A-6D48-AED7-423A1E1C7B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D5CF9E-FB7B-1FC4-68E6-FFF25CEE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5739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geel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417BB4-1466-A572-A89D-5CA84259F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D76A56-8B29-578C-D43B-67CEDB7CD6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BA24038-BC5D-CB5E-C1EB-8B9508592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6510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AB8A51D-E68B-7365-B9BC-EDA8C38584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820EA8-2103-5C21-C34D-D66759CCAA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2553A62-4D82-AC79-0F70-FBCE0AF92A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2738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rosa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97775A-2E7F-AD6D-A6DE-6039115E9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024FE1-2E30-2BB6-A8F3-39CF5410F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92CC8E2-0BF9-044C-BA84-C3DFEE4CB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9200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Beeld Slide -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97775A-2E7F-AD6D-A6DE-6039115E9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0" y="1180418"/>
            <a:ext cx="6083300" cy="45374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024FE1-2E30-2BB6-A8F3-39CF5410F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770" y="1790172"/>
            <a:ext cx="4917902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92CC8E2-0BF9-044C-BA84-C3DFEE4CB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70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96548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 blauw">
    <p:bg>
      <p:bgPr>
        <a:solidFill>
          <a:srgbClr val="99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F344B331-AC65-9D33-1DA3-3E8E91C03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255BE57-4DF5-E6B1-4233-70E4D56250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046CF4C-EA9C-9D78-CC7D-78DD68F57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4917902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391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ars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5D9EF-8DF2-6536-1BED-1AA93BB0F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8A6AEA6-357F-8E46-F073-B95F5EFF3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2789C2C-2E81-F57D-47D5-F46CB069BE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738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50618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 oranj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50CD8AC-8E53-3A80-2AD2-23F961953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B8E5C5D-484B-69A8-C702-AB017F722F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9F7F4FC-E35D-8724-ACF4-E7FD112C5F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5428530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47767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 paars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253913A-B3DB-A066-51C1-45DD882498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4A0A36-38B7-5146-87E7-DDCA509FB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E636706-BCFF-D047-A9AE-13DABA616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5428530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81436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 yellow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28E4042-A14A-8567-A17C-A41590AEBC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701A737-87D0-AD5B-C95B-16D651D52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11A0C45-E813-78A0-E758-8BF71DF817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5428530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93559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lide - 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A30A2AA-9BC8-D4F4-AC94-CC7291367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43AD67B-4B3B-F0A2-FF4D-F34FC65C94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3E3CA0D-58C1-239B-7A54-71E7D17AB8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5428530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78085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+ Image Slide -  rosa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418757A-7884-141D-C44E-4BFE9ED6F5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01A2A4-E7D2-D985-08CA-C68ABD552B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FDC1B72-0F31-87BB-97E1-04F0A796A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5428530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50356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+ Image Slide - 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418757A-7884-141D-C44E-4BFE9ED6F5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253"/>
            <a:ext cx="6108700" cy="4537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01A2A4-E7D2-D985-08CA-C68ABD552B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801" y="1790172"/>
            <a:ext cx="545393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Manrope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FDC1B72-0F31-87BB-97E1-04F0A796A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801" y="3331933"/>
            <a:ext cx="5428530" cy="205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60"/>
              </a:lnSpc>
              <a:buNone/>
              <a:defRPr sz="1800" b="0" i="0">
                <a:latin typeface="Manrope" pitchFamily="2" charset="0"/>
              </a:defRPr>
            </a:lvl1pPr>
            <a:lvl2pPr>
              <a:lnSpc>
                <a:spcPct val="100000"/>
              </a:lnSpc>
              <a:defRPr sz="1400">
                <a:latin typeface="Manrope" pitchFamily="2" charset="0"/>
              </a:defRPr>
            </a:lvl2pPr>
            <a:lvl3pPr>
              <a:lnSpc>
                <a:spcPct val="100000"/>
              </a:lnSpc>
              <a:defRPr sz="1400">
                <a:latin typeface="Manrope" pitchFamily="2" charset="0"/>
              </a:defRPr>
            </a:lvl3pPr>
            <a:lvl4pPr>
              <a:lnSpc>
                <a:spcPct val="100000"/>
              </a:lnSpc>
              <a:defRPr sz="1400">
                <a:latin typeface="Manrope" pitchFamily="2" charset="0"/>
              </a:defRPr>
            </a:lvl4pPr>
            <a:lvl5pPr>
              <a:lnSpc>
                <a:spcPct val="100000"/>
              </a:lnSpc>
              <a:defRPr sz="1400">
                <a:latin typeface="Manrope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lacinia et </a:t>
            </a:r>
            <a:r>
              <a:rPr lang="en-GB" dirty="0" err="1"/>
              <a:t>laoreet</a:t>
            </a:r>
            <a:r>
              <a:rPr lang="en-GB" dirty="0"/>
              <a:t> a, </a:t>
            </a:r>
            <a:r>
              <a:rPr lang="en-GB" dirty="0" err="1"/>
              <a:t>elementum</a:t>
            </a:r>
            <a:r>
              <a:rPr lang="en-GB" dirty="0"/>
              <a:t> a dui.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9822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 - 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5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-  oranj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0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 -  rood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 -  geel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el 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87696-2247-555C-31E5-205E21AAC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2AB9FEE-45FF-FF07-ACD2-A3DBCC7A8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4CCFE13-223B-B16E-94D4-050804AEE4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738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30882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 - 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7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 -  rosa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7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Slide - 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5726" y="957470"/>
            <a:ext cx="8800548" cy="4943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07665-1E40-5DA5-270C-D686C413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2230"/>
            <a:ext cx="254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9BA3-545F-2DF9-BF11-8C84B23B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62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Slide -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1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Slide - orang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0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paars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Slide - geel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1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Slide -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6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Slide - rosa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ot Bleeld Slide -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0000">
            <a:off x="748223" y="-595979"/>
            <a:ext cx="10720953" cy="616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F283D5-C1B1-80DE-AD20-48708136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12F1F42-AC73-92AF-7CF1-127426950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37791-192A-C1E5-D66B-3983E477F1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738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3652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+ Title Slide -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5C371-11E0-316B-E400-EA3524B2C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21489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+ Title Slide -  - oranj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title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CD9250E-FAAC-04F9-D107-E37E9D0E7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94872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+ Title Slide - - paars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title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4CA733E-246E-8BFF-400A-7AB07E0C0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06643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+ Title Slide - geel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3189F1B-0885-3FF5-91CE-2150024A20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1243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+ Title Slide -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C101B98-556D-70A0-2751-475EEDB84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72101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leeld + Title Slide - rosa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5026C69-2DC0-3D5A-8B72-3BDF5C1C7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09588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ot Bleeld + Title Slide -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A56B63-6585-0131-47A2-A8A835070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6159500"/>
            <a:ext cx="25400" cy="698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8ADE67A-F56C-6286-6E13-BB64DD2F62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7341"/>
            <a:ext cx="12192000" cy="17086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500"/>
              </a:lnSpc>
              <a:spcBef>
                <a:spcPts val="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5026C69-2DC0-3D5A-8B72-3BDF5C1C7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80000">
            <a:off x="1825286" y="-247464"/>
            <a:ext cx="8595980" cy="435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Manrope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57593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mok, koffiebeker, Drinkgerei, tafelgerei&#10;&#10;Automatisch gegenereerde beschrijving">
            <a:extLst>
              <a:ext uri="{FF2B5EF4-FFF2-40B4-BE49-F238E27FC236}">
                <a16:creationId xmlns:a16="http://schemas.microsoft.com/office/drawing/2014/main" id="{4E1A6E07-FF88-B0A8-660B-8A380746D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78" y="-57705"/>
            <a:ext cx="12365120" cy="70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50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e Slide - blauw">
    <p:bg>
      <p:bgPr>
        <a:solidFill>
          <a:srgbClr val="98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3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e Slide - oranj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osa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A20A7-2685-472E-5EB9-0C2DC3F46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1DBD52-5AB8-8DF4-6216-5132D038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F0C638-A30C-3989-39DF-5588B59573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738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45746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e Slide - paars">
    <p:bg>
      <p:bgPr>
        <a:solidFill>
          <a:srgbClr val="B8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7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e Slide - geel">
    <p:bg>
      <p:bgPr>
        <a:solidFill>
          <a:srgbClr val="FFC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e Slide - groen">
    <p:bg>
      <p:bgPr>
        <a:solidFill>
          <a:srgbClr val="58E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50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atse Slide - groen">
    <p:bg>
      <p:bgPr>
        <a:solidFill>
          <a:srgbClr val="F4A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0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atse Slide - 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A37853-E2C0-8263-346C-C2A4685E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186" y="2889173"/>
            <a:ext cx="2067027" cy="107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DCDCA8-358C-75C8-6314-F4E00AE44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3300" y="0"/>
            <a:ext cx="25400" cy="1854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180B99-EB60-C36A-2EFB-8FC5041DA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3300" y="0"/>
            <a:ext cx="2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44209791-6A1F-7895-A77E-B6DE73195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1138" y="382285"/>
            <a:ext cx="2680861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Naam Achternaam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867C4B9-5D98-1CC9-0049-2F71A171F5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2284"/>
            <a:ext cx="8791138" cy="361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anrope" pitchFamily="2" charset="0"/>
              </a:defRPr>
            </a:lvl1pPr>
          </a:lstStyle>
          <a:p>
            <a:r>
              <a:rPr lang="nl-NL" dirty="0"/>
              <a:t>1  januari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9FB07-05FA-A093-C75C-63F96DA8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48616"/>
            <a:ext cx="25400" cy="1854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A20A7-2685-472E-5EB9-0C2DC3F46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2066" y="378320"/>
            <a:ext cx="1242468" cy="6489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1DBD52-5AB8-8DF4-6216-5132D038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76192"/>
            <a:ext cx="12192000" cy="2261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6500"/>
              </a:lnSpc>
              <a:buNone/>
              <a:defRPr sz="8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endParaRPr lang="en-GB" dirty="0"/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F0C638-A30C-3989-39DF-5588B59573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8062" y="4249738"/>
            <a:ext cx="5070475" cy="8252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 b="0" i="0">
                <a:latin typeface="Manrope Medium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ondertitelregels</a:t>
            </a:r>
            <a:r>
              <a:rPr lang="en-GB" dirty="0"/>
              <a:t> van de presentative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9950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">
    <p:bg>
      <p:bgPr>
        <a:solidFill>
          <a:srgbClr val="98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D475284-DDB3-63D4-1739-E0409B9B00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132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Slide">
    <p:bg>
      <p:bgPr>
        <a:solidFill>
          <a:srgbClr val="F97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285161-782F-FCE7-6627-36CF1901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0"/>
            <a:ext cx="25400" cy="130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08EBD-04F4-2DF7-F6EB-BE366EDD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3300" y="5588000"/>
            <a:ext cx="25400" cy="13081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6945722-2A7F-7448-66C5-C2C216E3FA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845797"/>
            <a:ext cx="12192000" cy="1127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1000"/>
              </a:spcBef>
              <a:buNone/>
              <a:defRPr sz="6000">
                <a:latin typeface="Oswald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Hier</a:t>
            </a:r>
            <a:r>
              <a:rPr lang="en-GB" dirty="0"/>
              <a:t> de </a:t>
            </a:r>
            <a:r>
              <a:rPr lang="en-GB" dirty="0" err="1"/>
              <a:t>titel</a:t>
            </a:r>
            <a:r>
              <a:rPr lang="en-GB" dirty="0"/>
              <a:t> </a:t>
            </a:r>
          </a:p>
          <a:p>
            <a:r>
              <a:rPr lang="en-GB" dirty="0"/>
              <a:t>van de slide</a:t>
            </a:r>
            <a:endParaRPr lang="en-NL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3D7B2E6-BB26-2A00-5E43-90CC4B880E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715" y="3198657"/>
            <a:ext cx="6261970" cy="2762250"/>
          </a:xfrm>
          <a:prstGeom prst="rect">
            <a:avLst/>
          </a:prstGeom>
        </p:spPr>
        <p:txBody>
          <a:bodyPr numCol="2"/>
          <a:lstStyle>
            <a:lvl1pPr>
              <a:lnSpc>
                <a:spcPct val="100000"/>
              </a:lnSpc>
              <a:defRPr>
                <a:latin typeface="Manrope" pitchFamily="2" charset="0"/>
              </a:defRPr>
            </a:lvl1pPr>
            <a:lvl2pPr>
              <a:lnSpc>
                <a:spcPct val="100000"/>
              </a:lnSpc>
              <a:defRPr>
                <a:latin typeface="Manrope" pitchFamily="2" charset="0"/>
              </a:defRPr>
            </a:lvl2pPr>
            <a:lvl3pPr>
              <a:lnSpc>
                <a:spcPct val="100000"/>
              </a:lnSpc>
              <a:defRPr>
                <a:latin typeface="Manrope" pitchFamily="2" charset="0"/>
              </a:defRPr>
            </a:lvl3pPr>
            <a:lvl4pPr>
              <a:lnSpc>
                <a:spcPct val="100000"/>
              </a:lnSpc>
              <a:defRPr>
                <a:latin typeface="Manrope" pitchFamily="2" charset="0"/>
              </a:defRPr>
            </a:lvl4pPr>
            <a:lvl5pPr>
              <a:lnSpc>
                <a:spcPct val="100000"/>
              </a:lnSpc>
              <a:defRPr>
                <a:latin typeface="Manrope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008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7" r:id="rId2"/>
    <p:sldLayoutId id="2147483682" r:id="rId3"/>
    <p:sldLayoutId id="2147483683" r:id="rId4"/>
    <p:sldLayoutId id="2147483684" r:id="rId5"/>
    <p:sldLayoutId id="2147483685" r:id="rId6"/>
    <p:sldLayoutId id="2147483759" r:id="rId7"/>
    <p:sldLayoutId id="2147483743" r:id="rId8"/>
    <p:sldLayoutId id="2147483744" r:id="rId9"/>
    <p:sldLayoutId id="2147483746" r:id="rId10"/>
    <p:sldLayoutId id="2147483747" r:id="rId11"/>
    <p:sldLayoutId id="2147483748" r:id="rId12"/>
    <p:sldLayoutId id="2147483750" r:id="rId13"/>
    <p:sldLayoutId id="214748376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7" r:id="rId20"/>
    <p:sldLayoutId id="2147483761" r:id="rId21"/>
    <p:sldLayoutId id="2147483762" r:id="rId22"/>
    <p:sldLayoutId id="2147483700" r:id="rId23"/>
    <p:sldLayoutId id="2147483745" r:id="rId24"/>
    <p:sldLayoutId id="2147483702" r:id="rId25"/>
    <p:sldLayoutId id="2147483703" r:id="rId26"/>
    <p:sldLayoutId id="2147483705" r:id="rId27"/>
    <p:sldLayoutId id="2147483768" r:id="rId28"/>
    <p:sldLayoutId id="2147483698" r:id="rId29"/>
    <p:sldLayoutId id="2147483740" r:id="rId30"/>
    <p:sldLayoutId id="2147483706" r:id="rId31"/>
    <p:sldLayoutId id="2147483707" r:id="rId32"/>
    <p:sldLayoutId id="2147483708" r:id="rId33"/>
    <p:sldLayoutId id="2147483710" r:id="rId34"/>
    <p:sldLayoutId id="2147483763" r:id="rId35"/>
    <p:sldLayoutId id="2147483699" r:id="rId36"/>
    <p:sldLayoutId id="2147483711" r:id="rId37"/>
    <p:sldLayoutId id="2147483715" r:id="rId38"/>
    <p:sldLayoutId id="2147483713" r:id="rId39"/>
    <p:sldLayoutId id="2147483714" r:id="rId40"/>
    <p:sldLayoutId id="2147483716" r:id="rId41"/>
    <p:sldLayoutId id="2147483764" r:id="rId42"/>
    <p:sldLayoutId id="2147483719" r:id="rId43"/>
    <p:sldLayoutId id="2147483718" r:id="rId44"/>
    <p:sldLayoutId id="2147483720" r:id="rId45"/>
    <p:sldLayoutId id="2147483721" r:id="rId46"/>
    <p:sldLayoutId id="2147483722" r:id="rId47"/>
    <p:sldLayoutId id="2147483723" r:id="rId48"/>
    <p:sldLayoutId id="2147483765" r:id="rId49"/>
    <p:sldLayoutId id="2147483724" r:id="rId50"/>
    <p:sldLayoutId id="2147483678" r:id="rId51"/>
    <p:sldLayoutId id="2147483725" r:id="rId52"/>
    <p:sldLayoutId id="2147483726" r:id="rId53"/>
    <p:sldLayoutId id="2147483727" r:id="rId54"/>
    <p:sldLayoutId id="2147483729" r:id="rId55"/>
    <p:sldLayoutId id="2147483766" r:id="rId56"/>
    <p:sldLayoutId id="2147483758" r:id="rId57"/>
    <p:sldLayoutId id="2147483663" r:id="rId58"/>
    <p:sldLayoutId id="2147483736" r:id="rId59"/>
    <p:sldLayoutId id="2147483737" r:id="rId60"/>
    <p:sldLayoutId id="2147483738" r:id="rId61"/>
    <p:sldLayoutId id="2147483739" r:id="rId62"/>
    <p:sldLayoutId id="2147483742" r:id="rId63"/>
    <p:sldLayoutId id="2147483767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F363C6-E865-B852-2219-C4B8382C9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3ACB25-A6F9-16B7-182F-9ADF8990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D002024-2814-EAB5-1841-40211AF46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nl-NL" dirty="0">
                <a:latin typeface="Oswald Medium"/>
              </a:rPr>
              <a:t>Gezond met Cultuur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DB2733-84CD-A741-BB5B-E781F318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In de wijken Bilgaard, </a:t>
            </a:r>
            <a:r>
              <a:rPr lang="nl-NL" dirty="0" err="1"/>
              <a:t>Camminghaburen</a:t>
            </a:r>
            <a:r>
              <a:rPr lang="nl-NL" dirty="0"/>
              <a:t>, Vrijheidswijk, </a:t>
            </a:r>
            <a:r>
              <a:rPr lang="nl-NL" dirty="0" err="1"/>
              <a:t>Heechterp</a:t>
            </a:r>
            <a:r>
              <a:rPr lang="nl-NL" dirty="0"/>
              <a:t>/Schieringen en Oud-Oost</a:t>
            </a:r>
          </a:p>
        </p:txBody>
      </p:sp>
    </p:spTree>
    <p:extLst>
      <p:ext uri="{BB962C8B-B14F-4D97-AF65-F5344CB8AC3E}">
        <p14:creationId xmlns:p14="http://schemas.microsoft.com/office/powerpoint/2010/main" val="298049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1276-A073-B4B0-D8CF-63081F7D95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19200" y="1913846"/>
            <a:ext cx="9753600" cy="3565628"/>
          </a:xfrm>
        </p:spPr>
        <p:txBody>
          <a:bodyPr/>
          <a:lstStyle/>
          <a:p>
            <a:pPr fontAlgn="base">
              <a:lnSpc>
                <a:spcPct val="100000"/>
              </a:lnSpc>
            </a:pPr>
            <a:r>
              <a:rPr lang="nl-NL" sz="2000" dirty="0">
                <a:effectLst/>
                <a:latin typeface="Oswald" pitchFamily="2" charset="77"/>
                <a:ea typeface="Times New Roman" panose="02020603050405020304" pitchFamily="18" charset="0"/>
              </a:rPr>
              <a:t>Wat als we met kunst veranderen?</a:t>
            </a:r>
          </a:p>
          <a:p>
            <a:pPr fontAlgn="base">
              <a:lnSpc>
                <a:spcPct val="100000"/>
              </a:lnSpc>
            </a:pPr>
            <a:br>
              <a:rPr lang="nl-NL" sz="2000" dirty="0">
                <a:effectLst/>
                <a:latin typeface="Oswald" pitchFamily="2" charset="77"/>
                <a:ea typeface="Times New Roman" panose="02020603050405020304" pitchFamily="18" charset="0"/>
              </a:rPr>
            </a:br>
            <a:r>
              <a:rPr lang="nl-NL" sz="2000" dirty="0">
                <a:effectLst/>
                <a:latin typeface="Oswald" pitchFamily="2" charset="77"/>
                <a:ea typeface="Times New Roman" panose="02020603050405020304" pitchFamily="18" charset="0"/>
              </a:rPr>
              <a:t>Wat als we met kunst de bewoners van Leeuwarden Oost helpen bij gewenste veranderingen?</a:t>
            </a:r>
          </a:p>
          <a:p>
            <a:pPr fontAlgn="base">
              <a:lnSpc>
                <a:spcPct val="100000"/>
              </a:lnSpc>
            </a:pPr>
            <a:br>
              <a:rPr lang="nl-NL" dirty="0">
                <a:latin typeface="Oswald" pitchFamily="2" charset="77"/>
                <a:ea typeface="Times New Roman" panose="02020603050405020304" pitchFamily="18" charset="0"/>
              </a:rPr>
            </a:br>
            <a:r>
              <a:rPr lang="nl-NL" sz="2000" dirty="0">
                <a:effectLst/>
                <a:latin typeface="Oswald" pitchFamily="2" charset="77"/>
                <a:ea typeface="Times New Roman" panose="02020603050405020304" pitchFamily="18" charset="0"/>
              </a:rPr>
              <a:t>Wat kunnen we veranderen?</a:t>
            </a:r>
          </a:p>
          <a:p>
            <a:pPr fontAlgn="base">
              <a:lnSpc>
                <a:spcPct val="115000"/>
              </a:lnSpc>
            </a:pPr>
            <a:endParaRPr lang="nl-NL" dirty="0">
              <a:effectLst/>
              <a:latin typeface="Oswald" pitchFamily="2" charset="77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800" b="1" dirty="0">
                <a:effectLst/>
                <a:latin typeface="Oswald" pitchFamily="2" charset="77"/>
                <a:ea typeface="Times New Roman" panose="02020603050405020304" pitchFamily="18" charset="0"/>
              </a:rPr>
              <a:t>Veranderkunst, het programma Gezond met Cultuur</a:t>
            </a:r>
            <a:endParaRPr lang="nl-NL" sz="3200" b="1" dirty="0">
              <a:effectLst/>
              <a:latin typeface="Oswald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10F89417-327B-78CE-6519-CC540B2AA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9937"/>
            <a:ext cx="12192000" cy="226182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nl-NL" sz="2800" dirty="0"/>
          </a:p>
          <a:p>
            <a:pPr>
              <a:lnSpc>
                <a:spcPct val="150000"/>
              </a:lnSpc>
            </a:pPr>
            <a:endParaRPr lang="nl-NL" sz="2800" dirty="0"/>
          </a:p>
          <a:p>
            <a:pPr>
              <a:lnSpc>
                <a:spcPct val="150000"/>
              </a:lnSpc>
            </a:pPr>
            <a:r>
              <a:rPr lang="nl-NL" sz="2800" dirty="0"/>
              <a:t>Programma </a:t>
            </a:r>
          </a:p>
          <a:p>
            <a:pPr>
              <a:lnSpc>
                <a:spcPct val="150000"/>
              </a:lnSpc>
            </a:pPr>
            <a:r>
              <a:rPr lang="nl-NL" sz="1600" b="1" u="sng" dirty="0"/>
              <a:t>10:45 – 12:45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Opening door Thamara Gerrits 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Onderzoeker RUG – Johan Kolsteeg – Gezond door cultuur 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Coördinator Gezondheid Leeuwarden Oost – Annemarie Schepers – Leeuwarden Oost &amp; Adviesraad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Winnaar </a:t>
            </a:r>
            <a:r>
              <a:rPr lang="nl-NL" sz="1600" dirty="0" err="1"/>
              <a:t>Heechterp</a:t>
            </a:r>
            <a:r>
              <a:rPr lang="nl-NL" sz="1600" dirty="0"/>
              <a:t>/Schieringen – Theatercollectief ‘t </a:t>
            </a:r>
            <a:r>
              <a:rPr lang="nl-NL" sz="1600" dirty="0" err="1"/>
              <a:t>Verskil</a:t>
            </a:r>
            <a:r>
              <a:rPr lang="nl-NL" sz="1600" dirty="0"/>
              <a:t> - Presentatie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De sleutelfiguren uit de wijk – ga in gesprek met!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Kunstkade – Margriet Zuiderbaan – uitleg projectplannen indienen &amp; vragen</a:t>
            </a:r>
          </a:p>
          <a:p>
            <a:pPr>
              <a:lnSpc>
                <a:spcPct val="100000"/>
              </a:lnSpc>
            </a:pPr>
            <a:r>
              <a:rPr lang="nl-NL" sz="1600" b="1" u="sng" dirty="0"/>
              <a:t>12:45 – 13:30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Lunch en ga verder in gesprek met de sleutelfiguren &amp; de organisatie</a:t>
            </a:r>
          </a:p>
          <a:p>
            <a:pPr>
              <a:lnSpc>
                <a:spcPct val="100000"/>
              </a:lnSpc>
            </a:pPr>
            <a:r>
              <a:rPr lang="nl-NL" sz="1600" b="1" u="sng" dirty="0"/>
              <a:t>13:30 einde</a:t>
            </a:r>
          </a:p>
          <a:p>
            <a:pPr>
              <a:lnSpc>
                <a:spcPct val="150000"/>
              </a:lnSpc>
            </a:pPr>
            <a:endParaRPr lang="nl-NL" sz="1600" dirty="0"/>
          </a:p>
          <a:p>
            <a:pPr>
              <a:lnSpc>
                <a:spcPct val="150000"/>
              </a:lnSpc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47247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48BE1922-089F-9658-9C6A-744D54A65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Gezond met Cultuur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24CC86-AA74-B6E4-5C1D-ED2EB221A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numCol="1" anchor="t"/>
          <a:lstStyle/>
          <a:p>
            <a:r>
              <a:rPr lang="nl-NL" dirty="0"/>
              <a:t>5 wijken Leeuwarden Oost</a:t>
            </a:r>
          </a:p>
          <a:p>
            <a:r>
              <a:rPr lang="nl-NL" dirty="0"/>
              <a:t>1 programma per wijk</a:t>
            </a:r>
          </a:p>
          <a:p>
            <a:r>
              <a:rPr lang="nl-NL" dirty="0">
                <a:latin typeface="Manrope"/>
              </a:rPr>
              <a:t>per programma budget a € 80.000,-</a:t>
            </a:r>
          </a:p>
          <a:p>
            <a:r>
              <a:rPr lang="nl-NL" dirty="0">
                <a:latin typeface="Manrope"/>
              </a:rPr>
              <a:t>bewoners centraal</a:t>
            </a:r>
          </a:p>
          <a:p>
            <a:r>
              <a:rPr lang="nl-NL" dirty="0">
                <a:latin typeface="Manrope"/>
              </a:rPr>
              <a:t>werken aan positieve gezondheid</a:t>
            </a:r>
          </a:p>
          <a:p>
            <a:r>
              <a:rPr lang="nl-NL" b="1" dirty="0">
                <a:latin typeface="Manrope"/>
              </a:rPr>
              <a:t>Gezocht:</a:t>
            </a:r>
            <a:r>
              <a:rPr lang="nl-NL" dirty="0">
                <a:latin typeface="Manrope"/>
              </a:rPr>
              <a:t> </a:t>
            </a:r>
            <a:r>
              <a:rPr lang="nl-NL" b="1" dirty="0">
                <a:latin typeface="Manrope"/>
              </a:rPr>
              <a:t>kunstenaars en/of culturele instellingen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791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0128F160-2AB0-8DFF-A8AE-27CB8AC52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Voorwaarden voor deelname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28F4D1-BD1D-49BE-812E-ACE501F72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8526" y="1976583"/>
            <a:ext cx="8409547" cy="3521850"/>
          </a:xfrm>
        </p:spPr>
        <p:txBody>
          <a:bodyPr/>
          <a:lstStyle/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middelen komen ten goede aan sociaal artistieke activiteiten in s</a:t>
            </a:r>
            <a:r>
              <a:rPr lang="nl-NL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amenwerking van</a:t>
            </a: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professionele kunstenaars met groepen inwoners van Leeuwarden Oost. 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activiteiten stimuleren actieve cultuurparticipatie en dragen bij aan het welbevinden en de gezondheid van de inwoners in Leeuwarden Oost, volgens de uitgangspunten van Positieve Gezondheid. 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activiteiten dragen ook concreet bij aan de ontwikkeling en versterking van het culturele klimaat in de wijken van Leeuwarden Oost.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kunstdisciplines zijn divers.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sociaal artistieke activiteiten zijn additioneel ten opzichte van bestaande sociaal artistieke activiteiten in de wijken van Leeuwarden Oost. 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59840">
              <a:lnSpc>
                <a:spcPct val="115000"/>
              </a:lnSpc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87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0FA472B-093D-93CA-78B2-F22878EA5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Vervolg voorwaarden voor deelname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21D931-805B-9F57-0567-5F7ED5C6D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activiteit heeft een openbaar karakter en is primair toegankelijk voor de inwoners van de wijken in Leeuwarden Oost.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professionele kunstenaars of vormgevers die een activiteit verzorgen, werken mee aan het verkrijgen van onderzoeksgegevens voor de RUG tijdens en na de activiteit.  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is een opdrachtnemer die samenwerkt met ten minste een partij uit de betreffende wijk en maximaal een partij buiten Leeuwarden. </a:t>
            </a: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nl-N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Advies commissie bepaalt wie opdracht krijgt.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74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761E26EE-3CA2-35FF-B4DB-20AD8D90A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Meedoen?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51B62E-5648-27D2-D983-A54E347C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numCol="1" anchor="t"/>
          <a:lstStyle/>
          <a:p>
            <a:r>
              <a:rPr lang="nl-NL" b="1" dirty="0"/>
              <a:t>Geef je op!</a:t>
            </a:r>
          </a:p>
          <a:p>
            <a:r>
              <a:rPr lang="nl-NL" dirty="0">
                <a:latin typeface="Manrope"/>
              </a:rPr>
              <a:t>Ja, ik wil meedoen in een specifieke wijk.</a:t>
            </a:r>
          </a:p>
          <a:p>
            <a:r>
              <a:rPr lang="nl-NL" dirty="0"/>
              <a:t>Ja, ik wil meedoen als </a:t>
            </a:r>
            <a:r>
              <a:rPr lang="nl-NL" dirty="0" err="1"/>
              <a:t>samenwerkinsgpartner</a:t>
            </a:r>
            <a:r>
              <a:rPr lang="nl-NL" dirty="0"/>
              <a:t>. </a:t>
            </a:r>
          </a:p>
          <a:p>
            <a:r>
              <a:rPr lang="nl-NL" dirty="0">
                <a:latin typeface="Manrope"/>
              </a:rPr>
              <a:t>Ja, ik wil op de hoogte worden gehouden.</a:t>
            </a:r>
          </a:p>
          <a:p>
            <a:r>
              <a:rPr lang="nl-NL" b="1" dirty="0"/>
              <a:t>Hoe</a:t>
            </a:r>
            <a:r>
              <a:rPr lang="nl-NL" dirty="0"/>
              <a:t>?</a:t>
            </a:r>
          </a:p>
          <a:p>
            <a:r>
              <a:rPr lang="nl-NL" dirty="0"/>
              <a:t>Geef antwoord op de mail die je ontvangt.</a:t>
            </a:r>
          </a:p>
        </p:txBody>
      </p:sp>
    </p:spTree>
    <p:extLst>
      <p:ext uri="{BB962C8B-B14F-4D97-AF65-F5344CB8AC3E}">
        <p14:creationId xmlns:p14="http://schemas.microsoft.com/office/powerpoint/2010/main" val="233437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8054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unstkade">
      <a:dk1>
        <a:srgbClr val="000000"/>
      </a:dk1>
      <a:lt1>
        <a:srgbClr val="FFFFFF"/>
      </a:lt1>
      <a:dk2>
        <a:srgbClr val="7FE05A"/>
      </a:dk2>
      <a:lt2>
        <a:srgbClr val="E7E6E6"/>
      </a:lt2>
      <a:accent1>
        <a:srgbClr val="99BAFF"/>
      </a:accent1>
      <a:accent2>
        <a:srgbClr val="ED7D31"/>
      </a:accent2>
      <a:accent3>
        <a:srgbClr val="8C70E8"/>
      </a:accent3>
      <a:accent4>
        <a:srgbClr val="FFC941"/>
      </a:accent4>
      <a:accent5>
        <a:srgbClr val="80E059"/>
      </a:accent5>
      <a:accent6>
        <a:srgbClr val="FF4047"/>
      </a:accent6>
      <a:hlink>
        <a:srgbClr val="F5ABE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stkade_ Powerpoint Template 02" id="{DC528A70-560D-3C45-90F8-C306DD5DB4AC}" vid="{4D03B0E8-5937-9D45-AFB0-6055740FE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3f1336-9ad7-4c6b-b3c4-32c5069ed832">
      <Terms xmlns="http://schemas.microsoft.com/office/infopath/2007/PartnerControls"/>
    </lcf76f155ced4ddcb4097134ff3c332f>
    <TaxCatchAll xmlns="4efc49c8-144e-47e2-8122-d62a98b2d324" xsi:nil="true"/>
    <SharedWithUsers xmlns="4efc49c8-144e-47e2-8122-d62a98b2d324">
      <UserInfo>
        <DisplayName>Team Communicatie en PR | Kunstkade</DisplayName>
        <AccountId>302</AccountId>
        <AccountType/>
      </UserInfo>
      <UserInfo>
        <DisplayName>Team Primair Onderwijs | Kunstkade</DisplayName>
        <AccountId>300</AccountId>
        <AccountType/>
      </UserInfo>
      <UserInfo>
        <DisplayName>Team Voortgezet Onderwijs | Kunstkade</DisplayName>
        <AccountId>301</AccountId>
        <AccountType/>
      </UserInfo>
      <UserInfo>
        <DisplayName>Kantoor-groep - Leden</DisplayName>
        <AccountId>170</AccountId>
        <AccountType/>
      </UserInfo>
      <UserInfo>
        <DisplayName>Hetty Boonstra | Kunstkade</DisplayName>
        <AccountId>32</AccountId>
        <AccountType/>
      </UserInfo>
      <UserInfo>
        <DisplayName>Margriet Zuiderbaan | Kunstkade</DisplayName>
        <AccountId>33</AccountId>
        <AccountType/>
      </UserInfo>
      <UserInfo>
        <DisplayName>Anna-Frouk Hoogsteen | Kunstkade</DisplayName>
        <AccountId>115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E2D62C2BDDB419048E8A9A996DB1A" ma:contentTypeVersion="15" ma:contentTypeDescription="Een nieuw document maken." ma:contentTypeScope="" ma:versionID="233defaf9b005c947e8fcd7bce3f3ca6">
  <xsd:schema xmlns:xsd="http://www.w3.org/2001/XMLSchema" xmlns:xs="http://www.w3.org/2001/XMLSchema" xmlns:p="http://schemas.microsoft.com/office/2006/metadata/properties" xmlns:ns2="f63f1336-9ad7-4c6b-b3c4-32c5069ed832" xmlns:ns3="4efc49c8-144e-47e2-8122-d62a98b2d324" targetNamespace="http://schemas.microsoft.com/office/2006/metadata/properties" ma:root="true" ma:fieldsID="4f64df468126c94bd430ce1945a812b9" ns2:_="" ns3:_="">
    <xsd:import namespace="f63f1336-9ad7-4c6b-b3c4-32c5069ed832"/>
    <xsd:import namespace="4efc49c8-144e-47e2-8122-d62a98b2d32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f1336-9ad7-4c6b-b3c4-32c5069ed83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59d79845-da3e-4662-8728-a3766eeb7b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c49c8-144e-47e2-8122-d62a98b2d3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3e4d36-9dc5-4bf5-b50f-51205e02b909}" ma:internalName="TaxCatchAll" ma:showField="CatchAllData" ma:web="4efc49c8-144e-47e2-8122-d62a98b2d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874CD-DF17-4998-A05F-62EDE0162ED4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f63f1336-9ad7-4c6b-b3c4-32c5069ed832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4efc49c8-144e-47e2-8122-d62a98b2d324"/>
  </ds:schemaRefs>
</ds:datastoreItem>
</file>

<file path=customXml/itemProps2.xml><?xml version="1.0" encoding="utf-8"?>
<ds:datastoreItem xmlns:ds="http://schemas.openxmlformats.org/officeDocument/2006/customXml" ds:itemID="{4BD262D8-7A35-4CDA-B913-C9D331E86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CAA565-61AC-480A-A0DD-70E08D9BD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f1336-9ad7-4c6b-b3c4-32c5069ed832"/>
    <ds:schemaRef ds:uri="4efc49c8-144e-47e2-8122-d62a98b2d3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1494</TotalTime>
  <Words>387</Words>
  <Application>Microsoft Macintosh PowerPoint</Application>
  <PresentationFormat>Breedbeeld</PresentationFormat>
  <Paragraphs>47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Calibri</vt:lpstr>
      <vt:lpstr>Manrope</vt:lpstr>
      <vt:lpstr>Manrope Medium</vt:lpstr>
      <vt:lpstr>Manrope SemiBold</vt:lpstr>
      <vt:lpstr>Oswald</vt:lpstr>
      <vt:lpstr>Oswald Medium</vt:lpstr>
      <vt:lpstr>Symbol</vt:lpstr>
      <vt:lpstr>Custom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Hoekstra</dc:creator>
  <cp:lastModifiedBy>Margriet Zuiderbaan | Kunstkade</cp:lastModifiedBy>
  <cp:revision>101</cp:revision>
  <dcterms:created xsi:type="dcterms:W3CDTF">2024-01-25T10:19:40Z</dcterms:created>
  <dcterms:modified xsi:type="dcterms:W3CDTF">2025-01-23T13:52:55Z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0x010100337E2D62C2BDDB419048E8A9A996DB1A</vt:lpwstr>
  </property>
  <property fmtid="{D5CDD505-2E9C-101B-9397-08002B2CF9AE}" pid="3" name="MediaServiceImageTags">
    <vt:lpwstr/>
  </property>
</Properties>
</file>